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F20C5-0BE7-4D9D-8861-7C51975A3839}" v="7" dt="2019-07-04T14:58:5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alo Pinto Rodrigues" userId="e3b510969f270ce8" providerId="LiveId" clId="{ACEF20C5-0BE7-4D9D-8861-7C51975A3839}"/>
    <pc:docChg chg="addSld delSld modSld">
      <pc:chgData name="Italo Pinto Rodrigues" userId="e3b510969f270ce8" providerId="LiveId" clId="{ACEF20C5-0BE7-4D9D-8861-7C51975A3839}" dt="2019-07-04T14:58:56.920" v="6"/>
      <pc:docMkLst>
        <pc:docMk/>
      </pc:docMkLst>
      <pc:sldChg chg="delSp add">
        <pc:chgData name="Italo Pinto Rodrigues" userId="e3b510969f270ce8" providerId="LiveId" clId="{ACEF20C5-0BE7-4D9D-8861-7C51975A3839}" dt="2019-07-04T14:58:13.719" v="1"/>
        <pc:sldMkLst>
          <pc:docMk/>
          <pc:sldMk cId="4090425102" sldId="257"/>
        </pc:sldMkLst>
        <pc:spChg chg="del">
          <ac:chgData name="Italo Pinto Rodrigues" userId="e3b510969f270ce8" providerId="LiveId" clId="{ACEF20C5-0BE7-4D9D-8861-7C51975A3839}" dt="2019-07-04T14:58:13.719" v="1"/>
          <ac:spMkLst>
            <pc:docMk/>
            <pc:sldMk cId="4090425102" sldId="257"/>
            <ac:spMk id="4" creationId="{65C1FCFD-64A4-401A-8284-1D90263E7F84}"/>
          </ac:spMkLst>
        </pc:spChg>
        <pc:spChg chg="del">
          <ac:chgData name="Italo Pinto Rodrigues" userId="e3b510969f270ce8" providerId="LiveId" clId="{ACEF20C5-0BE7-4D9D-8861-7C51975A3839}" dt="2019-07-04T14:58:13.719" v="1"/>
          <ac:spMkLst>
            <pc:docMk/>
            <pc:sldMk cId="4090425102" sldId="257"/>
            <ac:spMk id="5" creationId="{D9360207-A026-4523-AA45-458A5E0D891E}"/>
          </ac:spMkLst>
        </pc:spChg>
      </pc:sldChg>
      <pc:sldChg chg="add del">
        <pc:chgData name="Italo Pinto Rodrigues" userId="e3b510969f270ce8" providerId="LiveId" clId="{ACEF20C5-0BE7-4D9D-8861-7C51975A3839}" dt="2019-07-04T14:58:29.530" v="4" actId="2696"/>
        <pc:sldMkLst>
          <pc:docMk/>
          <pc:sldMk cId="206643960" sldId="258"/>
        </pc:sldMkLst>
      </pc:sldChg>
      <pc:sldChg chg="add">
        <pc:chgData name="Italo Pinto Rodrigues" userId="e3b510969f270ce8" providerId="LiveId" clId="{ACEF20C5-0BE7-4D9D-8861-7C51975A3839}" dt="2019-07-04T14:58:27.524" v="3"/>
        <pc:sldMkLst>
          <pc:docMk/>
          <pc:sldMk cId="1475287576" sldId="259"/>
        </pc:sldMkLst>
      </pc:sldChg>
      <pc:sldChg chg="add">
        <pc:chgData name="Italo Pinto Rodrigues" userId="e3b510969f270ce8" providerId="LiveId" clId="{ACEF20C5-0BE7-4D9D-8861-7C51975A3839}" dt="2019-07-04T14:58:56.497" v="5"/>
        <pc:sldMkLst>
          <pc:docMk/>
          <pc:sldMk cId="3085269382" sldId="260"/>
        </pc:sldMkLst>
      </pc:sldChg>
      <pc:sldChg chg="add">
        <pc:chgData name="Italo Pinto Rodrigues" userId="e3b510969f270ce8" providerId="LiveId" clId="{ACEF20C5-0BE7-4D9D-8861-7C51975A3839}" dt="2019-07-04T14:58:56.920" v="6"/>
        <pc:sldMkLst>
          <pc:docMk/>
          <pc:sldMk cId="374536840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BE74-C639-4470-97B3-3EC3D5FA06E0}" type="datetimeFigureOut">
              <a:rPr lang="pt-BR" smtClean="0"/>
              <a:t>04/07/2019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F736B-2788-46A3-AE54-7B3D5CF1FE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16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monitor&#10;&#10;Descrição gerada automaticamente">
            <a:extLst>
              <a:ext uri="{FF2B5EF4-FFF2-40B4-BE49-F238E27FC236}">
                <a16:creationId xmlns:a16="http://schemas.microsoft.com/office/drawing/2014/main" id="{5391E762-A35A-430A-9B0F-EB133B52B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F4907A-C075-42EE-AA23-3D56FC0DC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01900"/>
            <a:ext cx="12192000" cy="1681956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pt-BR" dirty="0"/>
              <a:t>Nome da equipe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25A69E-5A30-4281-AADB-FDA4AE8305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06095"/>
            <a:ext cx="12192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Instituição de Ensino</a:t>
            </a:r>
          </a:p>
          <a:p>
            <a:r>
              <a:rPr lang="pt-BR" dirty="0"/>
              <a:t>Nome dos integrantes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9F89C-369B-4714-A7BB-522ECBAD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8A5E-35AA-461E-8E13-437D5F08B7BE}" type="datetime1">
              <a:rPr lang="pt-BR" smtClean="0"/>
              <a:t>04/07/2019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00102-E372-4406-A74E-2C81FF99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EF8940-F6F2-4F3D-874D-5CD8BF2F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FEDDC-8D08-460B-AFD3-0009BF826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79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C5BD1-6AF8-42BA-AD30-326ED636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6FE42B-E256-459C-AB75-D21EEA28D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77254C-1004-49EE-B4F9-A733BEA0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9BF7-05F4-4FC6-9BBB-B939A771EE81}" type="datetime1">
              <a:rPr lang="pt-BR" smtClean="0"/>
              <a:t>04/07/2019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01429B-DB9B-490F-BB0F-1B011640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870CD0-D67C-4BB0-A8A4-EDBEBE5F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5DF732-BAB5-4339-A9AC-F5178A04E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D9C3FC-3097-409D-A93D-FC1E6844B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B51CA9-E672-486E-98EB-D030A5CA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D337-1467-4335-B61A-FADC4C3C0171}" type="datetime1">
              <a:rPr lang="pt-BR" smtClean="0"/>
              <a:t>04/07/2019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695013-8965-49A9-BDDB-A70F9E7D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7EF44-2E5B-4E99-9378-8D464AE6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29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F860A-22D5-4140-8067-E347E1C6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EB436F-196D-49EC-A79D-E45BBD7E5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0C4117-40D9-40BC-8BEA-F9327D4D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C964-AE10-4DFC-89CB-55E23AE8A13E}" type="datetime1">
              <a:rPr lang="pt-BR" smtClean="0"/>
              <a:t>04/07/2019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09F662-BA12-43BE-9698-3794F490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6686C0-AC2B-45EF-8FE6-1FEFE7F5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6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6A94C-FC38-4071-A7ED-470B63A5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DAD977-065C-41A9-A359-2EA2DF9C0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DEC90D-E947-4F7E-A976-F577FE3C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E2A6-20A2-43AB-8556-9870AC60D93E}" type="datetime1">
              <a:rPr lang="pt-BR" smtClean="0"/>
              <a:t>04/07/2019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B57DEF-542F-462A-8448-93C80159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368759-F322-4439-908A-A32C4EFA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8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29C0C-1758-4061-BA92-1B6E484A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B8F55-3625-4DCB-A278-00B19DB5C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A76C37-10A1-4587-8AA6-A629B229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8306D-4D2B-4BF2-8F7B-5028F423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8B81-0F0F-4E20-9619-4C2F12938A12}" type="datetime1">
              <a:rPr lang="pt-BR" smtClean="0"/>
              <a:t>04/07/2019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E8E13E-0BF9-4049-A026-A72728C0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843784-3733-47BB-B037-892D8B20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4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0C46-EAB9-4ED8-91B9-B616BC90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EA2F2B-606F-4C2E-90D5-7B4326A05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E6BF00-106E-4B42-8378-DF7ACCE5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32D52E-F3BD-49D5-9265-D505EB01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A40244-5B75-4625-9A5A-7426BE6A6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17EF5A-9EBB-48D1-AEF4-EFB3C1E3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3087-0373-423B-8077-D64893849C2E}" type="datetime1">
              <a:rPr lang="pt-BR" smtClean="0"/>
              <a:t>04/07/2019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7FD160-1547-4F5D-955C-9DE58AA6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635643-7613-4D84-BCBF-3B9CF6C3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0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01323-061B-45AF-80D0-67998E2B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242DBD-A40E-4935-8040-A47C27DA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90CF-2267-476E-8AAA-6B028C061B64}" type="datetime1">
              <a:rPr lang="pt-BR" smtClean="0"/>
              <a:t>04/07/2019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0D2005-DFD7-4298-8022-BAD0751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031097-5E82-4B95-A20D-66CA2B9C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FFEDDC-8D08-460B-AFD3-0009BF826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60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D4884A2-65DA-4C48-88AA-8B43FD9F8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A30355-1D29-4869-B101-54B56F66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DC9-C994-4112-9736-E3F8654F1F85}" type="datetime1">
              <a:rPr lang="pt-BR" smtClean="0"/>
              <a:t>04/07/2019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434A5F-1D85-4C9A-8C68-BDB7955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A70F51-5703-46D4-97C0-9E1D6016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FEDDC-8D08-460B-AFD3-0009BF826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49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EB09D-E4D4-4890-AEFD-EE8E0AA1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97C908-A99B-44D3-9302-84AB44E4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256C09-F7B3-4A18-B32B-3BA77A2D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C6DA7D-708F-4ED1-BDEA-60CC88FB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6920-C44C-4DB7-BD56-84E045539E93}" type="datetime1">
              <a:rPr lang="pt-BR" smtClean="0"/>
              <a:t>04/07/2019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773939-036F-4DB4-87B8-DDCD82F8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7D2E99-7693-4FB3-906D-074EE1FE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9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0F819-2534-4D8C-921F-47956570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58FFC8-2D47-400E-9373-F9DCFDD4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A49068-5448-447B-88C6-736EADBC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ABE209-49C8-4398-B607-A214DEEA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5294-06EA-4A81-8E1D-D02BF60B605F}" type="datetime1">
              <a:rPr lang="pt-BR" smtClean="0"/>
              <a:t>04/07/2019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492D73-BD91-4CB3-91CA-4BFF5BA2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EA6B5D-113C-4E65-9EF5-CA8221D9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95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27B832E-7F41-4DFE-BD57-BEB449AF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AAE0A4-F9E2-4D6F-B2D8-BFD90A02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2EDDC8-E7CE-4A89-B775-B5AF2C1FD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BC43-AC94-4CFE-8811-460475400B08}" type="datetime1">
              <a:rPr lang="pt-BR" smtClean="0"/>
              <a:t>04/07/2019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0DB10B-6A4A-4E13-B499-741E39B3C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49310-AA92-48F6-9B8F-EEFD09B9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EDDC-8D08-460B-AFD3-0009BF826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6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C1FCFD-64A4-401A-8284-1D90263E7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9360207-A026-4523-AA45-458A5E0D8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4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BC647-3FEC-42CB-99A4-C4F72469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888A87-E191-493A-81B8-9B88ECBA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036FBE-9A87-4756-98C9-B4062785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28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BC647-3FEC-42CB-99A4-C4F72469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888A87-E191-493A-81B8-9B88ECBA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036FBE-9A87-4756-98C9-B4062785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26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BC647-3FEC-42CB-99A4-C4F72469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888A87-E191-493A-81B8-9B88ECBA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036FBE-9A87-4756-98C9-B4062785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36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22DC13E-6C89-4376-8CFC-9CCDF74D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EDDC-8D08-460B-AFD3-0009BF82695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425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Italo Pinto Rodrigues</dc:creator>
  <cp:lastModifiedBy>Italo Pinto Rodrigues</cp:lastModifiedBy>
  <cp:revision>2</cp:revision>
  <dcterms:created xsi:type="dcterms:W3CDTF">2019-07-04T14:16:58Z</dcterms:created>
  <dcterms:modified xsi:type="dcterms:W3CDTF">2019-07-04T14:58:57Z</dcterms:modified>
</cp:coreProperties>
</file>